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D0D77A-CEE9-4C27-A618-DF82666C84D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6CC984-CC03-43A6-9732-438B332E8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2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F00E-6839-4820-BDED-C137D13A9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8E1C6-E6A7-4AD6-844C-219840706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C8DE2-88E0-4CFD-983A-B86300C57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24E0-8D87-431F-B4B1-40FC6B7D54EA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41DC2-4824-4AF6-BE0A-89ABA052B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930DB-B28B-4EE2-829E-43B18B7CC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A31B-3F1E-4356-83BA-B62CF0D7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0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3B461-DA19-4AE7-8ED0-E0D873B8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0ABDD5-FC0E-4709-88C7-755E1818A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6B048-A64A-4A6D-B3B0-7C78A5D38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24E0-8D87-431F-B4B1-40FC6B7D54EA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A7D39-2FE6-4898-A46D-8C28DA0CE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FE2CF-44FD-4060-95A2-FFDC09471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A31B-3F1E-4356-83BA-B62CF0D7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8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ADB962-A052-4493-8357-748057A46A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086693-CD08-4C16-B395-136CAB3A28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F1C30-0AE4-4A91-980B-442B45B8C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24E0-8D87-431F-B4B1-40FC6B7D54EA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63B16-9EAE-4584-A259-1C7CC1C79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8E05F-627D-42E4-A46B-1EF7ED389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A31B-3F1E-4356-83BA-B62CF0D7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2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4934C-2B80-4EDF-9585-F0612DE38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A00C3-019D-40FD-BC59-79710E7CD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58D16-7FCA-4A4B-860B-9DB79A0FB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24E0-8D87-431F-B4B1-40FC6B7D54EA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775DF-CC3C-48E1-AE62-4D3976354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9CF9C-5392-4036-911A-B7271016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A31B-3F1E-4356-83BA-B62CF0D7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1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E677A-F79C-4CB6-96C7-7B3A17980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4B954-403F-4165-A850-14A42268F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84612-A8A4-4569-B563-3D7B6FD6F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24E0-8D87-431F-B4B1-40FC6B7D54EA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E6EBE-5584-4E42-A6F9-961BBFDE1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93C44-BFDE-4365-A99E-CA8A1087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A31B-3F1E-4356-83BA-B62CF0D7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0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7A468-817B-44D9-93F4-C43853115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15ADC-29BF-4187-A9C5-4FD86B60B1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4CD4CC-C93F-45B2-B193-B251437A5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DD6AB-76B3-4A9C-A5BA-0E93B56FE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24E0-8D87-431F-B4B1-40FC6B7D54EA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4D6CE-ECD0-44C2-8013-23AABD5A7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369A8-EC19-4165-8665-3844A49E6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A31B-3F1E-4356-83BA-B62CF0D7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1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A225-C0E2-49D4-989F-314DA1D2D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996CA-A88C-4725-80AD-0444AF10A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C4349-9B63-47F0-981A-3E420B313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8AF595-6B5F-4703-A4A8-27CC39058C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ABFB95-4753-43ED-81E8-36352CBC4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C32C7D-7699-44E1-ACAB-181B9585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24E0-8D87-431F-B4B1-40FC6B7D54EA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FD432F-9D4E-4013-B581-F034F2C33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17A3B-0509-497A-AA03-44FED6F7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A31B-3F1E-4356-83BA-B62CF0D7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5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9ED83-86C0-431B-A34B-144FB723A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AE310A-46C7-4464-A97B-D490B94DA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24E0-8D87-431F-B4B1-40FC6B7D54EA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B43120-4118-4065-900B-35F292C7E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68E08-BB24-457E-A138-4946C514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A31B-3F1E-4356-83BA-B62CF0D7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39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CEE3CA-2A3F-4E4E-B42E-2372B578A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24E0-8D87-431F-B4B1-40FC6B7D54EA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E18F5B-EE63-4C8B-A61D-DEBFAC681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52E18-9D19-4572-B55B-33A22F79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A31B-3F1E-4356-83BA-B62CF0D7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76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DE194-6BE9-4A7E-B2E1-FBB8C9AB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138C3-DAE0-415C-BCAF-238CA742F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25023-0999-49EB-B7AD-BDB81AE83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208CC-86EF-4D60-8970-1179E64E4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24E0-8D87-431F-B4B1-40FC6B7D54EA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07B3B-4BB7-4539-9F7F-E4F339F36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1411E-FBAE-4688-A995-33ABB57D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A31B-3F1E-4356-83BA-B62CF0D7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1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B7D57-CB7F-4567-A1BE-084D5B1DF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BDF632-A50A-4E11-BA52-501D78969F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E16430-6020-412E-9576-FA507B277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8A9BB-151F-49A5-AD13-1C126AF2E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24E0-8D87-431F-B4B1-40FC6B7D54EA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2CB94B-1EC5-4BA8-B84D-EF54CA10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10B9F-D026-4505-8E1A-502BFFCCD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A31B-3F1E-4356-83BA-B62CF0D7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0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926367-EE3E-4242-8C7E-E01328A17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BC09B-86A8-4915-8E3F-39E24353D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ED659-69E3-44FE-8CDF-F5B471DC94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024E0-8D87-431F-B4B1-40FC6B7D54EA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3A3B3-F8F3-4E17-83E4-AD3341DFF0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738DB-4193-4A9C-A7B1-AC5C18FFB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8A31B-3F1E-4356-83BA-B62CF0D7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7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sointernal.chfs.ky.gov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3461B5-7859-4E1A-BBB3-100AD96F5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171450"/>
            <a:ext cx="10506075" cy="2076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A9613-1250-48FC-8109-CBFEFA609FEB}"/>
              </a:ext>
            </a:extLst>
          </p:cNvPr>
          <p:cNvSpPr txBox="1"/>
          <p:nvPr/>
        </p:nvSpPr>
        <p:spPr>
          <a:xfrm>
            <a:off x="842962" y="2724150"/>
            <a:ext cx="10096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Power Point will guide you through successfully submitting a Central Registry Check for Campbellsville University School of Nursing Pre-Admissions requirements. </a:t>
            </a:r>
          </a:p>
          <a:p>
            <a:endParaRPr lang="en-US" dirty="0"/>
          </a:p>
          <a:p>
            <a:r>
              <a:rPr lang="en-US" dirty="0"/>
              <a:t>Things to have ready before beginning registry: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sure you are using Internet Explorer (not Edge,) Chrome or Mozilla. Mobile phone support is currently not available.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Central Registry Checks can take up to 30 days for completion. Please ensure you are submitting in appropriate time frame to allow completion for Pre-Admissions requirements.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have at least one form of supporting identification documentation saved to your computer for uploading to application when prompted, (Driver’s License/State ID, Birth Certificate, SSN Card, Passport, Work ID.)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have credit/debit card information. A non-refundable payment will be required for completion. </a:t>
            </a:r>
          </a:p>
        </p:txBody>
      </p:sp>
    </p:spTree>
    <p:extLst>
      <p:ext uri="{BB962C8B-B14F-4D97-AF65-F5344CB8AC3E}">
        <p14:creationId xmlns:p14="http://schemas.microsoft.com/office/powerpoint/2010/main" val="95305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FEE184-4305-4B71-8614-7F65C758ED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77" t="3352" r="20439" b="14060"/>
          <a:stretch/>
        </p:blipFill>
        <p:spPr>
          <a:xfrm>
            <a:off x="0" y="0"/>
            <a:ext cx="7458075" cy="46641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2A6570-9D11-4025-8278-A149051A81AB}"/>
              </a:ext>
            </a:extLst>
          </p:cNvPr>
          <p:cNvSpPr txBox="1"/>
          <p:nvPr/>
        </p:nvSpPr>
        <p:spPr>
          <a:xfrm>
            <a:off x="8239125" y="319087"/>
            <a:ext cx="2457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13. All Personal Information fields are required. </a:t>
            </a: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either Middle Name or Maiden/Nick Name/Other is not applicable enter N/A.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0A4E0CC-D911-40A2-A2BA-E9404AB0CFF6}"/>
              </a:ext>
            </a:extLst>
          </p:cNvPr>
          <p:cNvCxnSpPr>
            <a:cxnSpLocks/>
          </p:cNvCxnSpPr>
          <p:nvPr/>
        </p:nvCxnSpPr>
        <p:spPr>
          <a:xfrm flipV="1">
            <a:off x="6819900" y="695325"/>
            <a:ext cx="1419225" cy="513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EF01E9D-E8E8-4CC8-9B3F-D96079E37F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9" t="4405"/>
          <a:stretch/>
        </p:blipFill>
        <p:spPr>
          <a:xfrm>
            <a:off x="381000" y="4493979"/>
            <a:ext cx="6600825" cy="23640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F46FEE-348D-4ADC-ABDB-78F24BCA0760}"/>
              </a:ext>
            </a:extLst>
          </p:cNvPr>
          <p:cNvSpPr txBox="1"/>
          <p:nvPr/>
        </p:nvSpPr>
        <p:spPr>
          <a:xfrm>
            <a:off x="8162924" y="2962275"/>
            <a:ext cx="3343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14. All Current Address fields are required except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 Line 2.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2B850E1-2604-4CD4-B0A2-81F4F457EE67}"/>
              </a:ext>
            </a:extLst>
          </p:cNvPr>
          <p:cNvCxnSpPr/>
          <p:nvPr/>
        </p:nvCxnSpPr>
        <p:spPr>
          <a:xfrm flipV="1">
            <a:off x="6819900" y="3162300"/>
            <a:ext cx="1266825" cy="266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3F507AC-0BD6-4CD9-9FAA-1ED4340DA181}"/>
              </a:ext>
            </a:extLst>
          </p:cNvPr>
          <p:cNvSpPr txBox="1"/>
          <p:nvPr/>
        </p:nvSpPr>
        <p:spPr>
          <a:xfrm>
            <a:off x="8253412" y="4211240"/>
            <a:ext cx="3904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15. Please select option under Employer/Agency Information.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CEFE0A-A771-4691-8B40-7A0438667C75}"/>
              </a:ext>
            </a:extLst>
          </p:cNvPr>
          <p:cNvSpPr/>
          <p:nvPr/>
        </p:nvSpPr>
        <p:spPr>
          <a:xfrm>
            <a:off x="466724" y="4664147"/>
            <a:ext cx="6353175" cy="507928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E668EEB-803A-4FFD-9D53-EA1047480CC0}"/>
              </a:ext>
            </a:extLst>
          </p:cNvPr>
          <p:cNvCxnSpPr/>
          <p:nvPr/>
        </p:nvCxnSpPr>
        <p:spPr>
          <a:xfrm flipV="1">
            <a:off x="6819899" y="4581525"/>
            <a:ext cx="1419226" cy="352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A095FA8-8781-45DF-8383-37205E0FE480}"/>
              </a:ext>
            </a:extLst>
          </p:cNvPr>
          <p:cNvSpPr/>
          <p:nvPr/>
        </p:nvSpPr>
        <p:spPr>
          <a:xfrm>
            <a:off x="742950" y="5342243"/>
            <a:ext cx="1381125" cy="77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C8D2B7-FECF-40AA-8F05-3B4BBB82814A}"/>
              </a:ext>
            </a:extLst>
          </p:cNvPr>
          <p:cNvSpPr txBox="1"/>
          <p:nvPr/>
        </p:nvSpPr>
        <p:spPr>
          <a:xfrm>
            <a:off x="638175" y="5202365"/>
            <a:ext cx="521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Campbellsville University School of Nursing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D62641-D740-42C3-8CFB-1098D7261B99}"/>
              </a:ext>
            </a:extLst>
          </p:cNvPr>
          <p:cNvSpPr/>
          <p:nvPr/>
        </p:nvSpPr>
        <p:spPr>
          <a:xfrm>
            <a:off x="742950" y="5686425"/>
            <a:ext cx="1571625" cy="133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07DB39-63F4-408D-AD5D-35400ADE78BE}"/>
              </a:ext>
            </a:extLst>
          </p:cNvPr>
          <p:cNvSpPr txBox="1"/>
          <p:nvPr/>
        </p:nvSpPr>
        <p:spPr>
          <a:xfrm>
            <a:off x="638175" y="5559603"/>
            <a:ext cx="448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rgvale@</a:t>
            </a:r>
            <a:r>
              <a:rPr lang="en-US" dirty="0"/>
              <a:t>Campbellsville.edu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B3DF7D-371B-45C0-8BEB-2E6037FF4E75}"/>
              </a:ext>
            </a:extLst>
          </p:cNvPr>
          <p:cNvSpPr/>
          <p:nvPr/>
        </p:nvSpPr>
        <p:spPr>
          <a:xfrm>
            <a:off x="742950" y="6057900"/>
            <a:ext cx="1914525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49D1BA-2CCE-4A63-A207-D3E9C8354B21}"/>
              </a:ext>
            </a:extLst>
          </p:cNvPr>
          <p:cNvSpPr txBox="1"/>
          <p:nvPr/>
        </p:nvSpPr>
        <p:spPr>
          <a:xfrm>
            <a:off x="642937" y="5944671"/>
            <a:ext cx="3343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University Drive UPO 800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CAEBBE-6F06-44B0-BD53-C8285929E58B}"/>
              </a:ext>
            </a:extLst>
          </p:cNvPr>
          <p:cNvSpPr/>
          <p:nvPr/>
        </p:nvSpPr>
        <p:spPr>
          <a:xfrm>
            <a:off x="742950" y="6467475"/>
            <a:ext cx="1104900" cy="10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85C45F-5725-47AB-848C-9DDFB3592A3D}"/>
              </a:ext>
            </a:extLst>
          </p:cNvPr>
          <p:cNvSpPr/>
          <p:nvPr/>
        </p:nvSpPr>
        <p:spPr>
          <a:xfrm>
            <a:off x="2886075" y="6467475"/>
            <a:ext cx="1100137" cy="10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0EC11E5-50E5-4786-9C1E-83F5595BF172}"/>
              </a:ext>
            </a:extLst>
          </p:cNvPr>
          <p:cNvSpPr/>
          <p:nvPr/>
        </p:nvSpPr>
        <p:spPr>
          <a:xfrm>
            <a:off x="4886325" y="6467475"/>
            <a:ext cx="504825" cy="10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D343BE-3D17-4614-BAB2-29F22CBAA681}"/>
              </a:ext>
            </a:extLst>
          </p:cNvPr>
          <p:cNvSpPr txBox="1"/>
          <p:nvPr/>
        </p:nvSpPr>
        <p:spPr>
          <a:xfrm>
            <a:off x="623887" y="6335196"/>
            <a:ext cx="180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Campbellsville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E281DB-FDD4-43A7-8A31-7C3E6320B499}"/>
              </a:ext>
            </a:extLst>
          </p:cNvPr>
          <p:cNvSpPr txBox="1"/>
          <p:nvPr/>
        </p:nvSpPr>
        <p:spPr>
          <a:xfrm>
            <a:off x="2738437" y="6345468"/>
            <a:ext cx="1395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FDD86F-8B6D-4100-BF4D-A92DF06F2D82}"/>
              </a:ext>
            </a:extLst>
          </p:cNvPr>
          <p:cNvSpPr txBox="1"/>
          <p:nvPr/>
        </p:nvSpPr>
        <p:spPr>
          <a:xfrm>
            <a:off x="4787504" y="6345468"/>
            <a:ext cx="156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42718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228676AE-C419-460D-83C3-DD012C92E025}"/>
              </a:ext>
            </a:extLst>
          </p:cNvPr>
          <p:cNvSpPr/>
          <p:nvPr/>
        </p:nvSpPr>
        <p:spPr>
          <a:xfrm>
            <a:off x="6466285" y="5172075"/>
            <a:ext cx="1129903" cy="1599467"/>
          </a:xfrm>
          <a:prstGeom prst="rightBrac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FCF5B0-6314-4A1E-9165-6D26CFFCAA1C}"/>
              </a:ext>
            </a:extLst>
          </p:cNvPr>
          <p:cNvSpPr txBox="1"/>
          <p:nvPr/>
        </p:nvSpPr>
        <p:spPr>
          <a:xfrm>
            <a:off x="7693819" y="5460205"/>
            <a:ext cx="426541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enter the exact information provided in these fields to ensure your request is correctly sent to the School of Nursing.</a:t>
            </a:r>
          </a:p>
          <a:p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will not be mailed. Please ensure you have entered the correct emailed provided.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622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791724-0DF1-4FFA-96DC-36BA7CA4A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500062"/>
            <a:ext cx="8448675" cy="3705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828062-28A9-4654-8632-C4508F51B268}"/>
              </a:ext>
            </a:extLst>
          </p:cNvPr>
          <p:cNvSpPr txBox="1"/>
          <p:nvPr/>
        </p:nvSpPr>
        <p:spPr>
          <a:xfrm>
            <a:off x="8539162" y="288547"/>
            <a:ext cx="3200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16. Upload Drivers License/State ID, Birth Certificate, SS Card, Passport or Work ID, by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Entering the appropriate document name in empty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Selecting Choose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File from your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Upload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are under the age of 18, you must upload a completed copy of the parental consent form (link located in this section.)</a:t>
            </a:r>
          </a:p>
          <a:p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document fil type should be: JPEG, PNG, BMP, PDF.</a:t>
            </a:r>
          </a:p>
          <a:p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ensure that the document image is clearly recognizable.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66C82E-865A-4DE2-8CD4-6150E52BF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8" y="4240684"/>
            <a:ext cx="5362575" cy="245077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79805F-C2FC-49A8-82DF-70BE3BDC0E1F}"/>
              </a:ext>
            </a:extLst>
          </p:cNvPr>
          <p:cNvCxnSpPr/>
          <p:nvPr/>
        </p:nvCxnSpPr>
        <p:spPr>
          <a:xfrm flipH="1">
            <a:off x="5505450" y="1362075"/>
            <a:ext cx="3019425" cy="504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8EC481-0779-4D21-B531-E4282535C4C2}"/>
              </a:ext>
            </a:extLst>
          </p:cNvPr>
          <p:cNvCxnSpPr/>
          <p:nvPr/>
        </p:nvCxnSpPr>
        <p:spPr>
          <a:xfrm flipH="1">
            <a:off x="3848100" y="2124075"/>
            <a:ext cx="4691062" cy="123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73ECBA-2095-4C77-9057-953E2DBF6629}"/>
              </a:ext>
            </a:extLst>
          </p:cNvPr>
          <p:cNvCxnSpPr>
            <a:stCxn id="4" idx="1"/>
          </p:cNvCxnSpPr>
          <p:nvPr/>
        </p:nvCxnSpPr>
        <p:spPr>
          <a:xfrm flipH="1" flipV="1">
            <a:off x="3238500" y="2728913"/>
            <a:ext cx="5300662" cy="206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EFE8673-AE36-49C9-BD7D-6B48D2F23351}"/>
              </a:ext>
            </a:extLst>
          </p:cNvPr>
          <p:cNvSpPr txBox="1"/>
          <p:nvPr/>
        </p:nvSpPr>
        <p:spPr>
          <a:xfrm>
            <a:off x="6193631" y="5566425"/>
            <a:ext cx="3800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Ensure that the document was uploaded. </a:t>
            </a:r>
          </a:p>
          <a:p>
            <a:r>
              <a:rPr lang="en-US" dirty="0"/>
              <a:t>Select Submit.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AC775A-11D9-42B2-B60B-59F1030F6932}"/>
              </a:ext>
            </a:extLst>
          </p:cNvPr>
          <p:cNvCxnSpPr/>
          <p:nvPr/>
        </p:nvCxnSpPr>
        <p:spPr>
          <a:xfrm flipH="1">
            <a:off x="5512593" y="6172235"/>
            <a:ext cx="752475" cy="295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F7399986-E0A5-4AE7-B025-59C4A6654937}"/>
              </a:ext>
            </a:extLst>
          </p:cNvPr>
          <p:cNvSpPr/>
          <p:nvPr/>
        </p:nvSpPr>
        <p:spPr>
          <a:xfrm>
            <a:off x="1552575" y="5630509"/>
            <a:ext cx="2967037" cy="397581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86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CFB69D-F339-4E19-856F-703400E217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38" r="10961" b="32228"/>
          <a:stretch/>
        </p:blipFill>
        <p:spPr>
          <a:xfrm>
            <a:off x="152399" y="126809"/>
            <a:ext cx="6819901" cy="18894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D48A8C-07DF-463A-84FD-5A94D1C1B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60" t="-2216" r="15448" b="35303"/>
          <a:stretch/>
        </p:blipFill>
        <p:spPr>
          <a:xfrm>
            <a:off x="152399" y="2152799"/>
            <a:ext cx="7724775" cy="23083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021401-8DAD-4D24-9EF6-6D4FFA10C214}"/>
              </a:ext>
            </a:extLst>
          </p:cNvPr>
          <p:cNvSpPr txBox="1"/>
          <p:nvPr/>
        </p:nvSpPr>
        <p:spPr>
          <a:xfrm>
            <a:off x="8943974" y="78641"/>
            <a:ext cx="22193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17. A confirmation screen will prompt you to either cancel or submit. Select Submit.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5FF3644-88D4-4BDB-95DC-95B5B1A7FE76}"/>
              </a:ext>
            </a:extLst>
          </p:cNvPr>
          <p:cNvCxnSpPr>
            <a:cxnSpLocks/>
          </p:cNvCxnSpPr>
          <p:nvPr/>
        </p:nvCxnSpPr>
        <p:spPr>
          <a:xfrm flipH="1" flipV="1">
            <a:off x="5724525" y="1236692"/>
            <a:ext cx="3248023" cy="125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F965D30-D089-4410-B33D-8A95DA30ADC1}"/>
              </a:ext>
            </a:extLst>
          </p:cNvPr>
          <p:cNvSpPr txBox="1"/>
          <p:nvPr/>
        </p:nvSpPr>
        <p:spPr>
          <a:xfrm>
            <a:off x="8943974" y="1685196"/>
            <a:ext cx="2552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18. Two options will appear for payment: Agency Payment Code and Pay by Credit/Debit Card. </a:t>
            </a:r>
          </a:p>
          <a:p>
            <a:r>
              <a:rPr lang="en-US" dirty="0"/>
              <a:t>Select Pay by Credit/Debit Card, and press Proceed to E-Sign.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D7E9796-781D-4AEF-A3B8-633CF7A9356D}"/>
              </a:ext>
            </a:extLst>
          </p:cNvPr>
          <p:cNvSpPr/>
          <p:nvPr/>
        </p:nvSpPr>
        <p:spPr>
          <a:xfrm>
            <a:off x="6336504" y="3661701"/>
            <a:ext cx="1076326" cy="330368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FEBA9EE-F92E-42F1-908B-F56B1B398060}"/>
              </a:ext>
            </a:extLst>
          </p:cNvPr>
          <p:cNvCxnSpPr>
            <a:cxnSpLocks/>
          </p:cNvCxnSpPr>
          <p:nvPr/>
        </p:nvCxnSpPr>
        <p:spPr>
          <a:xfrm flipH="1">
            <a:off x="7446169" y="3795975"/>
            <a:ext cx="1497805" cy="61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66D8B5B9-2E05-4F94-9171-4D5682FA68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89" r="10037" b="19846"/>
          <a:stretch/>
        </p:blipFill>
        <p:spPr>
          <a:xfrm>
            <a:off x="352423" y="4461123"/>
            <a:ext cx="7324725" cy="22700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52DF790-D19C-440F-9CA9-8F0F53A1D87D}"/>
              </a:ext>
            </a:extLst>
          </p:cNvPr>
          <p:cNvSpPr txBox="1"/>
          <p:nvPr/>
        </p:nvSpPr>
        <p:spPr>
          <a:xfrm>
            <a:off x="8972548" y="5411491"/>
            <a:ext cx="2386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19. Select Sign &amp; Pay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A1A040-EFFD-4FF7-89FB-BA4BF741BFF7}"/>
              </a:ext>
            </a:extLst>
          </p:cNvPr>
          <p:cNvCxnSpPr>
            <a:stCxn id="16" idx="1"/>
          </p:cNvCxnSpPr>
          <p:nvPr/>
        </p:nvCxnSpPr>
        <p:spPr>
          <a:xfrm flipH="1">
            <a:off x="7143750" y="5596157"/>
            <a:ext cx="1828798" cy="252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2180C1DE-B17A-4153-9445-29ACAC29100D}"/>
              </a:ext>
            </a:extLst>
          </p:cNvPr>
          <p:cNvSpPr/>
          <p:nvPr/>
        </p:nvSpPr>
        <p:spPr>
          <a:xfrm>
            <a:off x="6434138" y="5763942"/>
            <a:ext cx="790575" cy="252193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87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3B8050-DC7D-4C92-BF58-4AEDFEF2E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30035"/>
            <a:ext cx="9145131" cy="55979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36F670-E049-4DE6-8E0F-E04CB8FCC11B}"/>
              </a:ext>
            </a:extLst>
          </p:cNvPr>
          <p:cNvSpPr txBox="1"/>
          <p:nvPr/>
        </p:nvSpPr>
        <p:spPr>
          <a:xfrm>
            <a:off x="9772650" y="1009650"/>
            <a:ext cx="20288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20. Enter your credit card/debit card information on the Select Payment Type page.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 is a non-refundable Fee for each CAN Check.</a:t>
            </a:r>
          </a:p>
          <a:p>
            <a:endParaRPr lang="en-US" dirty="0"/>
          </a:p>
          <a:p>
            <a:r>
              <a:rPr lang="en-US" dirty="0"/>
              <a:t>All Fields are required expect Address Line 2 and email emails.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Select next to continue to payment overview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7B42B39-3BAA-4F90-87F6-B51EB505F584}"/>
              </a:ext>
            </a:extLst>
          </p:cNvPr>
          <p:cNvCxnSpPr>
            <a:cxnSpLocks/>
          </p:cNvCxnSpPr>
          <p:nvPr/>
        </p:nvCxnSpPr>
        <p:spPr>
          <a:xfrm flipH="1">
            <a:off x="2171700" y="5734050"/>
            <a:ext cx="7600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347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205A10-36B4-4431-8850-2D09D3044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" y="304800"/>
            <a:ext cx="5996787" cy="3124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248D62-828A-4ED3-B093-D87DFDA7D1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81"/>
          <a:stretch/>
        </p:blipFill>
        <p:spPr>
          <a:xfrm>
            <a:off x="290512" y="3429000"/>
            <a:ext cx="5996787" cy="32753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671696-1199-4B95-B593-2BA6F2072C96}"/>
              </a:ext>
            </a:extLst>
          </p:cNvPr>
          <p:cNvSpPr txBox="1"/>
          <p:nvPr/>
        </p:nvSpPr>
        <p:spPr>
          <a:xfrm>
            <a:off x="7134225" y="1866900"/>
            <a:ext cx="280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21. Select Pay Now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7522A67-8E9A-429D-AEFD-7EBB11F7E056}"/>
              </a:ext>
            </a:extLst>
          </p:cNvPr>
          <p:cNvCxnSpPr>
            <a:stCxn id="6" idx="1"/>
          </p:cNvCxnSpPr>
          <p:nvPr/>
        </p:nvCxnSpPr>
        <p:spPr>
          <a:xfrm flipH="1">
            <a:off x="1400175" y="2051566"/>
            <a:ext cx="5734050" cy="91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87963EF-680B-4407-9378-14373AC29AE6}"/>
              </a:ext>
            </a:extLst>
          </p:cNvPr>
          <p:cNvSpPr txBox="1"/>
          <p:nvPr/>
        </p:nvSpPr>
        <p:spPr>
          <a:xfrm>
            <a:off x="7134225" y="5589628"/>
            <a:ext cx="476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22. Select Complete Payment and Return to CAN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EA6C7C-F524-441B-85D3-DDB5996B55F4}"/>
              </a:ext>
            </a:extLst>
          </p:cNvPr>
          <p:cNvCxnSpPr/>
          <p:nvPr/>
        </p:nvCxnSpPr>
        <p:spPr>
          <a:xfrm flipH="1">
            <a:off x="2181225" y="5886450"/>
            <a:ext cx="4724400" cy="333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264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48FCBD-1233-438A-B2F1-E99AD7B96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447675"/>
            <a:ext cx="8886825" cy="5829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802A82-84EE-44E2-8CC2-DC4203BFB77D}"/>
              </a:ext>
            </a:extLst>
          </p:cNvPr>
          <p:cNvSpPr txBox="1"/>
          <p:nvPr/>
        </p:nvSpPr>
        <p:spPr>
          <a:xfrm>
            <a:off x="8977312" y="197346"/>
            <a:ext cx="280035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confirmation screen will appear and an email will be sent to the address on file. </a:t>
            </a:r>
          </a:p>
          <a:p>
            <a:endParaRPr lang="en-US" dirty="0"/>
          </a:p>
          <a:p>
            <a:r>
              <a:rPr lang="en-US" dirty="0"/>
              <a:t>To return to the dashboard, press Go To Dashboard. </a:t>
            </a:r>
          </a:p>
          <a:p>
            <a:endParaRPr lang="en-US" dirty="0"/>
          </a:p>
          <a:p>
            <a:r>
              <a:rPr lang="en-US" dirty="0"/>
              <a:t>The status of your request will update to Submit. </a:t>
            </a:r>
          </a:p>
          <a:p>
            <a:endParaRPr lang="en-US" dirty="0"/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allow up to 30 days for processing.</a:t>
            </a:r>
          </a:p>
          <a:p>
            <a:endParaRPr lang="en-US" dirty="0"/>
          </a:p>
          <a:p>
            <a:r>
              <a:rPr lang="en-US" dirty="0"/>
              <a:t>When your results have been completed, you will receive a confirmation email at the address on file. </a:t>
            </a:r>
          </a:p>
          <a:p>
            <a:endParaRPr lang="en-US" dirty="0"/>
          </a:p>
          <a:p>
            <a:r>
              <a:rPr lang="en-US" dirty="0"/>
              <a:t>Once you have received completed confirmation email, you can return to the dashboard to view or print the results. </a:t>
            </a:r>
          </a:p>
        </p:txBody>
      </p:sp>
    </p:spTree>
    <p:extLst>
      <p:ext uri="{BB962C8B-B14F-4D97-AF65-F5344CB8AC3E}">
        <p14:creationId xmlns:p14="http://schemas.microsoft.com/office/powerpoint/2010/main" val="984741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55749-CCAD-48DD-A098-CA5A29470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63054"/>
            <a:ext cx="10972800" cy="53555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3F31C4-EC9E-45F0-96DF-C430442EF781}"/>
              </a:ext>
            </a:extLst>
          </p:cNvPr>
          <p:cNvSpPr txBox="1"/>
          <p:nvPr/>
        </p:nvSpPr>
        <p:spPr>
          <a:xfrm>
            <a:off x="609600" y="257175"/>
            <a:ext cx="10791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Open your browser and enter the following URL </a:t>
            </a:r>
            <a:r>
              <a:rPr lang="en-US" dirty="0">
                <a:hlinkClick r:id="rId3"/>
              </a:rPr>
              <a:t>https://ssointernal.chfs.ky.gov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Sign in if you already have an Kentucky Online Gateway account, if not select create account.</a:t>
            </a:r>
          </a:p>
        </p:txBody>
      </p:sp>
      <p:sp>
        <p:nvSpPr>
          <p:cNvPr id="6" name="Callout: Up Arrow 5">
            <a:extLst>
              <a:ext uri="{FF2B5EF4-FFF2-40B4-BE49-F238E27FC236}">
                <a16:creationId xmlns:a16="http://schemas.microsoft.com/office/drawing/2014/main" id="{D3D203AF-F56A-40D8-8B5F-BA969A5CF561}"/>
              </a:ext>
            </a:extLst>
          </p:cNvPr>
          <p:cNvSpPr/>
          <p:nvPr/>
        </p:nvSpPr>
        <p:spPr>
          <a:xfrm>
            <a:off x="4086226" y="5746080"/>
            <a:ext cx="1676400" cy="772528"/>
          </a:xfrm>
          <a:prstGeom prst="upArrow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Please select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Create Account </a:t>
            </a:r>
          </a:p>
        </p:txBody>
      </p:sp>
    </p:spTree>
    <p:extLst>
      <p:ext uri="{BB962C8B-B14F-4D97-AF65-F5344CB8AC3E}">
        <p14:creationId xmlns:p14="http://schemas.microsoft.com/office/powerpoint/2010/main" val="1944878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215BB4-4F58-4A20-B944-2436B29F1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32" y="885825"/>
            <a:ext cx="10863336" cy="54101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F2A97A-EAFD-42E4-98CB-168A5A51CB8A}"/>
              </a:ext>
            </a:extLst>
          </p:cNvPr>
          <p:cNvSpPr txBox="1"/>
          <p:nvPr/>
        </p:nvSpPr>
        <p:spPr>
          <a:xfrm>
            <a:off x="664332" y="257175"/>
            <a:ext cx="1025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Complete the required form below and click Sign Up when finished.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F6169DD-9545-47A1-80AA-893625E312F1}"/>
              </a:ext>
            </a:extLst>
          </p:cNvPr>
          <p:cNvCxnSpPr/>
          <p:nvPr/>
        </p:nvCxnSpPr>
        <p:spPr>
          <a:xfrm flipH="1">
            <a:off x="9944100" y="4600575"/>
            <a:ext cx="978657" cy="1009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372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CBBB79-136B-4AE6-B012-0E9D12873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92" y="1250196"/>
            <a:ext cx="11178208" cy="43576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A45C71-3474-4212-930F-E143F3D12BC4}"/>
              </a:ext>
            </a:extLst>
          </p:cNvPr>
          <p:cNvSpPr txBox="1"/>
          <p:nvPr/>
        </p:nvSpPr>
        <p:spPr>
          <a:xfrm>
            <a:off x="632792" y="325358"/>
            <a:ext cx="1057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You will automatically receive an email from </a:t>
            </a:r>
            <a:r>
              <a:rPr lang="en-US" dirty="0" err="1"/>
              <a:t>KOG_DoNotReply</a:t>
            </a:r>
            <a:r>
              <a:rPr lang="en-US" dirty="0"/>
              <a:t> to the email used to set your KOG profile. Please check for this email and follow the directions in the email to finish verification for account set up. </a:t>
            </a:r>
          </a:p>
        </p:txBody>
      </p:sp>
    </p:spTree>
    <p:extLst>
      <p:ext uri="{BB962C8B-B14F-4D97-AF65-F5344CB8AC3E}">
        <p14:creationId xmlns:p14="http://schemas.microsoft.com/office/powerpoint/2010/main" val="211909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A1C361-ACFC-41F8-8C20-79D90E313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00" y="473200"/>
            <a:ext cx="7796275" cy="32977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71736C-87EC-4AC5-8EEF-7AECD6CA1712}"/>
              </a:ext>
            </a:extLst>
          </p:cNvPr>
          <p:cNvSpPr txBox="1"/>
          <p:nvPr/>
        </p:nvSpPr>
        <p:spPr>
          <a:xfrm>
            <a:off x="576200" y="103868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 Once you click the account verification link in your email, you will be prompted to Validate New Account.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832EB0-8E55-4468-8C0C-C8511E5AB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01" y="3770955"/>
            <a:ext cx="7796274" cy="30870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11E98D-58E0-4AED-9190-52B4F5475FD9}"/>
              </a:ext>
            </a:extLst>
          </p:cNvPr>
          <p:cNvSpPr/>
          <p:nvPr/>
        </p:nvSpPr>
        <p:spPr>
          <a:xfrm>
            <a:off x="3162300" y="2122077"/>
            <a:ext cx="6381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0F2C1D-535B-4641-983F-608698217944}"/>
              </a:ext>
            </a:extLst>
          </p:cNvPr>
          <p:cNvSpPr/>
          <p:nvPr/>
        </p:nvSpPr>
        <p:spPr>
          <a:xfrm>
            <a:off x="3162300" y="5391150"/>
            <a:ext cx="542925" cy="74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llout: Left Arrow 7">
            <a:extLst>
              <a:ext uri="{FF2B5EF4-FFF2-40B4-BE49-F238E27FC236}">
                <a16:creationId xmlns:a16="http://schemas.microsoft.com/office/drawing/2014/main" id="{3F889D66-8E34-491A-B96D-388CCDB2EADA}"/>
              </a:ext>
            </a:extLst>
          </p:cNvPr>
          <p:cNvSpPr/>
          <p:nvPr/>
        </p:nvSpPr>
        <p:spPr>
          <a:xfrm>
            <a:off x="8467725" y="1541052"/>
            <a:ext cx="1847850" cy="116205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Send Passcode</a:t>
            </a:r>
          </a:p>
        </p:txBody>
      </p:sp>
      <p:sp>
        <p:nvSpPr>
          <p:cNvPr id="9" name="Callout: Left Arrow 8">
            <a:extLst>
              <a:ext uri="{FF2B5EF4-FFF2-40B4-BE49-F238E27FC236}">
                <a16:creationId xmlns:a16="http://schemas.microsoft.com/office/drawing/2014/main" id="{98542724-5779-494A-82B8-C99DB438889E}"/>
              </a:ext>
            </a:extLst>
          </p:cNvPr>
          <p:cNvSpPr/>
          <p:nvPr/>
        </p:nvSpPr>
        <p:spPr>
          <a:xfrm>
            <a:off x="8467725" y="5029200"/>
            <a:ext cx="1847850" cy="131445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Enter passcode and Select Validate &amp; Verify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7332BA-1A4D-423A-A1AA-2BBFDEE7F35D}"/>
              </a:ext>
            </a:extLst>
          </p:cNvPr>
          <p:cNvCxnSpPr/>
          <p:nvPr/>
        </p:nvCxnSpPr>
        <p:spPr>
          <a:xfrm flipH="1">
            <a:off x="6162675" y="2144936"/>
            <a:ext cx="10858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0FBAB6D-6E36-4A88-9860-84934FC77A36}"/>
              </a:ext>
            </a:extLst>
          </p:cNvPr>
          <p:cNvCxnSpPr/>
          <p:nvPr/>
        </p:nvCxnSpPr>
        <p:spPr>
          <a:xfrm flipH="1">
            <a:off x="6210300" y="5686425"/>
            <a:ext cx="1123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456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D0AC0F-FA50-4C88-835F-4DABA0739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37045"/>
            <a:ext cx="8686800" cy="31812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A491D0-EF93-4015-93A7-A503158FF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9" y="3366263"/>
            <a:ext cx="8686799" cy="339415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D0BEB2D-0B5F-4491-A0E7-C871D6E3FCFD}"/>
              </a:ext>
            </a:extLst>
          </p:cNvPr>
          <p:cNvCxnSpPr/>
          <p:nvPr/>
        </p:nvCxnSpPr>
        <p:spPr>
          <a:xfrm flipV="1">
            <a:off x="8039100" y="1638300"/>
            <a:ext cx="1371600" cy="552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1942B2E-8F83-44F8-B534-E3F045A96453}"/>
              </a:ext>
            </a:extLst>
          </p:cNvPr>
          <p:cNvSpPr txBox="1"/>
          <p:nvPr/>
        </p:nvSpPr>
        <p:spPr>
          <a:xfrm>
            <a:off x="9534525" y="1453634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6. Continue to Sign In</a:t>
            </a:r>
          </a:p>
        </p:txBody>
      </p:sp>
      <p:sp>
        <p:nvSpPr>
          <p:cNvPr id="7" name="Callout: Left Arrow 6">
            <a:extLst>
              <a:ext uri="{FF2B5EF4-FFF2-40B4-BE49-F238E27FC236}">
                <a16:creationId xmlns:a16="http://schemas.microsoft.com/office/drawing/2014/main" id="{D4DD745D-51C0-48E2-8D76-DC907F67768F}"/>
              </a:ext>
            </a:extLst>
          </p:cNvPr>
          <p:cNvSpPr/>
          <p:nvPr/>
        </p:nvSpPr>
        <p:spPr>
          <a:xfrm>
            <a:off x="8858248" y="4219575"/>
            <a:ext cx="2447925" cy="18669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7. Sign in using email and password for new KOG account.</a:t>
            </a:r>
          </a:p>
        </p:txBody>
      </p:sp>
    </p:spTree>
    <p:extLst>
      <p:ext uri="{BB962C8B-B14F-4D97-AF65-F5344CB8AC3E}">
        <p14:creationId xmlns:p14="http://schemas.microsoft.com/office/powerpoint/2010/main" val="2761664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87DA6E-E084-4964-A93F-BDCA6C0F5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09957"/>
            <a:ext cx="7029449" cy="33190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40245D-340B-42F0-BDAE-4266A9CBE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3526635"/>
            <a:ext cx="7029449" cy="3331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9DB9FC6-F2C3-4B1A-8BD1-3DD997FE555A}"/>
              </a:ext>
            </a:extLst>
          </p:cNvPr>
          <p:cNvSpPr/>
          <p:nvPr/>
        </p:nvSpPr>
        <p:spPr>
          <a:xfrm>
            <a:off x="2095500" y="838200"/>
            <a:ext cx="238125" cy="34290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D5DD053-6707-434E-B229-0CFAA40B9043}"/>
              </a:ext>
            </a:extLst>
          </p:cNvPr>
          <p:cNvCxnSpPr/>
          <p:nvPr/>
        </p:nvCxnSpPr>
        <p:spPr>
          <a:xfrm flipV="1">
            <a:off x="2333625" y="838200"/>
            <a:ext cx="5848350" cy="66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B85AF5E-C028-4E4D-84A4-BD01BA0D44A4}"/>
              </a:ext>
            </a:extLst>
          </p:cNvPr>
          <p:cNvSpPr txBox="1"/>
          <p:nvPr/>
        </p:nvSpPr>
        <p:spPr>
          <a:xfrm>
            <a:off x="8367712" y="581709"/>
            <a:ext cx="3457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8. Select the letter “C” from the alphabet list to narrow the search.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78C5D2-35A2-421C-8F2D-E50AC02BC96D}"/>
              </a:ext>
            </a:extLst>
          </p:cNvPr>
          <p:cNvSpPr/>
          <p:nvPr/>
        </p:nvSpPr>
        <p:spPr>
          <a:xfrm>
            <a:off x="2009775" y="5419724"/>
            <a:ext cx="1704975" cy="409576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FDACDB2-93CB-4276-A469-C5433B46C0C1}"/>
              </a:ext>
            </a:extLst>
          </p:cNvPr>
          <p:cNvCxnSpPr/>
          <p:nvPr/>
        </p:nvCxnSpPr>
        <p:spPr>
          <a:xfrm flipV="1">
            <a:off x="3695699" y="5419724"/>
            <a:ext cx="4991101" cy="76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3F2AE6F-0FBD-49AF-985A-41F19B0B8C52}"/>
              </a:ext>
            </a:extLst>
          </p:cNvPr>
          <p:cNvSpPr txBox="1"/>
          <p:nvPr/>
        </p:nvSpPr>
        <p:spPr>
          <a:xfrm>
            <a:off x="8710611" y="4996159"/>
            <a:ext cx="3324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9. Select CAN Payment and Verification (Child Abuse and Neglect) from the application list.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C389BB-21C0-43E3-8D96-F1284147D00D}"/>
              </a:ext>
            </a:extLst>
          </p:cNvPr>
          <p:cNvSpPr/>
          <p:nvPr/>
        </p:nvSpPr>
        <p:spPr>
          <a:xfrm>
            <a:off x="4829175" y="209550"/>
            <a:ext cx="361950" cy="66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969525-81DC-49D9-90DB-502E540F3661}"/>
              </a:ext>
            </a:extLst>
          </p:cNvPr>
          <p:cNvSpPr/>
          <p:nvPr/>
        </p:nvSpPr>
        <p:spPr>
          <a:xfrm>
            <a:off x="4933950" y="3562350"/>
            <a:ext cx="381000" cy="76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61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AC8023-F0EC-4EC1-9F57-F8FE5C443C33}"/>
              </a:ext>
            </a:extLst>
          </p:cNvPr>
          <p:cNvSpPr txBox="1"/>
          <p:nvPr/>
        </p:nvSpPr>
        <p:spPr>
          <a:xfrm>
            <a:off x="66675" y="244643"/>
            <a:ext cx="11677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CAN Payment and Verification Home Screen will be displayed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Please note that this application currently only supports the following browsers: Internet Explorer (not Edge,) Chrome or Mozilla. Mobile phone support currently is not available.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330E43-0558-4E80-A77E-3EAD1410BC80}"/>
              </a:ext>
            </a:extLst>
          </p:cNvPr>
          <p:cNvSpPr txBox="1"/>
          <p:nvPr/>
        </p:nvSpPr>
        <p:spPr>
          <a:xfrm>
            <a:off x="9686926" y="1785937"/>
            <a:ext cx="21240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10. To submit a CAN request, select the desired request type from the Form dropdown. Select Central Registry Check (DPP-156) for central registry checks.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EB4CF4-2141-4A82-A3F7-54398E773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4" y="1086223"/>
            <a:ext cx="9286875" cy="464305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6E994CF-C1BB-438B-8911-6F037BDF99F9}"/>
              </a:ext>
            </a:extLst>
          </p:cNvPr>
          <p:cNvCxnSpPr/>
          <p:nvPr/>
        </p:nvCxnSpPr>
        <p:spPr>
          <a:xfrm>
            <a:off x="2362200" y="1581150"/>
            <a:ext cx="7248525" cy="409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D742A754-5885-4DFE-A5DB-D0B5DBDF1E40}"/>
              </a:ext>
            </a:extLst>
          </p:cNvPr>
          <p:cNvSpPr/>
          <p:nvPr/>
        </p:nvSpPr>
        <p:spPr>
          <a:xfrm>
            <a:off x="1766889" y="1871676"/>
            <a:ext cx="1952624" cy="409575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FF6098-DD0E-4166-B6E7-891347062635}"/>
              </a:ext>
            </a:extLst>
          </p:cNvPr>
          <p:cNvSpPr/>
          <p:nvPr/>
        </p:nvSpPr>
        <p:spPr>
          <a:xfrm>
            <a:off x="7639050" y="1134275"/>
            <a:ext cx="1371600" cy="119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34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B6C5F8-3D5D-4AE5-B80B-D01DE3573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915547"/>
            <a:ext cx="10906125" cy="50269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90C256-EB68-40BA-9E76-462D58586026}"/>
              </a:ext>
            </a:extLst>
          </p:cNvPr>
          <p:cNvSpPr txBox="1"/>
          <p:nvPr/>
        </p:nvSpPr>
        <p:spPr>
          <a:xfrm>
            <a:off x="304799" y="209550"/>
            <a:ext cx="829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11. Select Supports for Community Living (SCL) Employee (Required by 907 KAR 1:145)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dirty="0"/>
              <a:t>Michelle P. Waiver (Required by 907 KAR 12:010)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5D04A59-C4C0-41FC-86FC-5D2E85346295}"/>
              </a:ext>
            </a:extLst>
          </p:cNvPr>
          <p:cNvSpPr/>
          <p:nvPr/>
        </p:nvSpPr>
        <p:spPr>
          <a:xfrm>
            <a:off x="3086100" y="3038474"/>
            <a:ext cx="3238500" cy="457201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A90922-D270-461D-8D5C-366F5374BB4E}"/>
              </a:ext>
            </a:extLst>
          </p:cNvPr>
          <p:cNvSpPr txBox="1"/>
          <p:nvPr/>
        </p:nvSpPr>
        <p:spPr>
          <a:xfrm>
            <a:off x="8963025" y="2782304"/>
            <a:ext cx="2095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12. Once selected, continue to scroll down and enter all the required </a:t>
            </a:r>
            <a:r>
              <a:rPr lang="en-US" b="1" dirty="0"/>
              <a:t>Personal Information </a:t>
            </a:r>
            <a:r>
              <a:rPr lang="en-US" dirty="0"/>
              <a:t>fields.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8CCCE18-CE1F-4F01-AA9F-C3DDF5E7E1F5}"/>
              </a:ext>
            </a:extLst>
          </p:cNvPr>
          <p:cNvCxnSpPr/>
          <p:nvPr/>
        </p:nvCxnSpPr>
        <p:spPr>
          <a:xfrm flipV="1">
            <a:off x="6391275" y="3038474"/>
            <a:ext cx="2514600" cy="119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Arrow: Down 7">
            <a:extLst>
              <a:ext uri="{FF2B5EF4-FFF2-40B4-BE49-F238E27FC236}">
                <a16:creationId xmlns:a16="http://schemas.microsoft.com/office/drawing/2014/main" id="{D07A400F-1C01-4131-BDCA-751124405309}"/>
              </a:ext>
            </a:extLst>
          </p:cNvPr>
          <p:cNvSpPr/>
          <p:nvPr/>
        </p:nvSpPr>
        <p:spPr>
          <a:xfrm rot="1470074">
            <a:off x="8401050" y="4391025"/>
            <a:ext cx="533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82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30534</TotalTime>
  <Words>850</Words>
  <Application>Microsoft Office PowerPoint</Application>
  <PresentationFormat>Widescreen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Shivel, Kayla</dc:creator>
  <cp:lastModifiedBy>Eastham, LaDonna</cp:lastModifiedBy>
  <cp:revision>20</cp:revision>
  <cp:lastPrinted>2021-01-26T16:59:17Z</cp:lastPrinted>
  <dcterms:created xsi:type="dcterms:W3CDTF">2021-01-26T14:23:59Z</dcterms:created>
  <dcterms:modified xsi:type="dcterms:W3CDTF">2024-02-22T14:34:50Z</dcterms:modified>
</cp:coreProperties>
</file>